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6" r:id="rId4"/>
    <p:sldId id="279" r:id="rId5"/>
    <p:sldId id="275" r:id="rId6"/>
    <p:sldId id="274" r:id="rId7"/>
    <p:sldId id="273" r:id="rId8"/>
    <p:sldId id="272" r:id="rId9"/>
    <p:sldId id="271" r:id="rId10"/>
    <p:sldId id="270" r:id="rId11"/>
    <p:sldId id="269" r:id="rId12"/>
    <p:sldId id="267" r:id="rId13"/>
    <p:sldId id="268" r:id="rId14"/>
    <p:sldId id="266" r:id="rId15"/>
    <p:sldId id="265" r:id="rId16"/>
    <p:sldId id="264" r:id="rId17"/>
    <p:sldId id="263" r:id="rId18"/>
    <p:sldId id="262" r:id="rId19"/>
    <p:sldId id="260" r:id="rId20"/>
    <p:sldId id="25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1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8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8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1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8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1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8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772FD-FFEC-4019-BFF9-D3DFBF9D60E3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D1DC4-E9CF-45B6-8AA9-76E7D083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25400">
            <a:noFill/>
          </a:ln>
        </p:spPr>
        <p:txBody>
          <a:bodyPr>
            <a:normAutofit/>
          </a:bodyPr>
          <a:lstStyle/>
          <a:p>
            <a:r>
              <a:rPr lang="en-US" sz="96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Chainsaw Parts</a:t>
            </a:r>
            <a:endParaRPr lang="en-US" sz="96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Throttle Control Lever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775" y="2883291"/>
            <a:ext cx="3746679" cy="37466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8200" y="3827009"/>
            <a:ext cx="1287887" cy="95303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411" y="2702093"/>
            <a:ext cx="3924032" cy="41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349" y="1806571"/>
            <a:ext cx="7277979" cy="48131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709115" y="5048519"/>
            <a:ext cx="1004552" cy="108182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1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Starting Pull Handle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371" y="2083203"/>
            <a:ext cx="481922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48" y="2202489"/>
            <a:ext cx="4232052" cy="423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Protective Case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948" y="1944710"/>
            <a:ext cx="5234173" cy="3925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654" y="1819467"/>
            <a:ext cx="4488756" cy="44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Housing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863" y="2253802"/>
            <a:ext cx="4015375" cy="3015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431" y="1974255"/>
            <a:ext cx="5622097" cy="42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Muffler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849" y="2314160"/>
            <a:ext cx="4583732" cy="3437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159" y="1690688"/>
            <a:ext cx="5819977" cy="43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Cap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57" y="2723481"/>
            <a:ext cx="4299867" cy="3554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38" y="2020908"/>
            <a:ext cx="4047455" cy="40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Reservoir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491" y="1941535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824" y="1941535"/>
            <a:ext cx="4694886" cy="4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 Cap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429" y="1915777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45" y="2151344"/>
            <a:ext cx="4234332" cy="4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 Tank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40" y="1786988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86988"/>
            <a:ext cx="5310389" cy="39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580" y="2068160"/>
            <a:ext cx="4762500" cy="338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429" y="2068160"/>
            <a:ext cx="5887256" cy="32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Filter Cover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094" y="2189408"/>
            <a:ext cx="4171335" cy="4171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772" y="2020911"/>
            <a:ext cx="4231179" cy="42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3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Filter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76" y="2267151"/>
            <a:ext cx="5265224" cy="3948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333" t="9934" r="23230" b="51606"/>
          <a:stretch/>
        </p:blipFill>
        <p:spPr>
          <a:xfrm>
            <a:off x="6828586" y="2614411"/>
            <a:ext cx="4525214" cy="33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Cover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920" y="2140296"/>
            <a:ext cx="4940390" cy="3705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135" y="2044310"/>
            <a:ext cx="5068373" cy="38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err="1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Sawchain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39" y="1690688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983" y="3309870"/>
            <a:ext cx="5868723" cy="148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4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 Brake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866" y="2163649"/>
            <a:ext cx="5345954" cy="3961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135" y="1870423"/>
            <a:ext cx="4980099" cy="332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Hand Guard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485" y="2125013"/>
            <a:ext cx="4818756" cy="3614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18" y="1511322"/>
            <a:ext cx="4227758" cy="42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1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Handle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704" y="1806598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772" y="1914658"/>
            <a:ext cx="4636931" cy="46369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881870" y="2332047"/>
            <a:ext cx="1983347" cy="195661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9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 Hand Guard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139" t="36067" r="914" b="15739"/>
          <a:stretch/>
        </p:blipFill>
        <p:spPr>
          <a:xfrm>
            <a:off x="1197735" y="2313908"/>
            <a:ext cx="3013656" cy="371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4349" r="76372"/>
          <a:stretch/>
        </p:blipFill>
        <p:spPr>
          <a:xfrm>
            <a:off x="6096000" y="2068895"/>
            <a:ext cx="3940937" cy="42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3175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Switch</a:t>
            </a:r>
            <a:endParaRPr lang="en-US" sz="8800" b="1" dirty="0">
              <a:ln w="31750"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68" y="2015606"/>
            <a:ext cx="5272020" cy="3474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74" y="2015606"/>
            <a:ext cx="5496137" cy="356617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0985679" y="2537138"/>
            <a:ext cx="368121" cy="131364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7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42</Words>
  <Application>Microsoft Office PowerPoint</Application>
  <PresentationFormat>Widescreen</PresentationFormat>
  <Paragraphs>21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Chainsaw Parts</vt:lpstr>
      <vt:lpstr>Bar</vt:lpstr>
      <vt:lpstr>Bar Cover</vt:lpstr>
      <vt:lpstr>Sawchain</vt:lpstr>
      <vt:lpstr>Chain Brake</vt:lpstr>
      <vt:lpstr>Front Hand Guard</vt:lpstr>
      <vt:lpstr>Front Handle</vt:lpstr>
      <vt:lpstr>Rear Hand Guard</vt:lpstr>
      <vt:lpstr>Safety Switch</vt:lpstr>
      <vt:lpstr>Throttle Control Lever</vt:lpstr>
      <vt:lpstr>Trigger</vt:lpstr>
      <vt:lpstr>Starting Pull Handle</vt:lpstr>
      <vt:lpstr>Protective Case</vt:lpstr>
      <vt:lpstr>Housing</vt:lpstr>
      <vt:lpstr>Muffler</vt:lpstr>
      <vt:lpstr>Oil Cap</vt:lpstr>
      <vt:lpstr>Oil Reservoir</vt:lpstr>
      <vt:lpstr>Fuel Cap</vt:lpstr>
      <vt:lpstr>Fuel Tank</vt:lpstr>
      <vt:lpstr>Air Filter Cover</vt:lpstr>
      <vt:lpstr>Air Filter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Chainsaw Parts</dc:title>
  <dc:creator>jeffrey sartain</dc:creator>
  <cp:lastModifiedBy>Jeremiah Johnson</cp:lastModifiedBy>
  <cp:revision>7</cp:revision>
  <dcterms:created xsi:type="dcterms:W3CDTF">2017-05-18T17:47:18Z</dcterms:created>
  <dcterms:modified xsi:type="dcterms:W3CDTF">2017-05-18T19:58:27Z</dcterms:modified>
</cp:coreProperties>
</file>